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5032AD-4EB8-4461-ACE5-CC338DC6B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3300DBE-BF62-4663-84A9-3535E16C6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B55B30-AC6E-40D5-8784-9EA5DC34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32933A-4E6F-4B97-978E-B2EFD8CE1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5C8761-BF00-4E7A-BC86-42A537D3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31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A4059-7968-4FBC-91B2-E9AED95A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031796-ABBB-4A05-B045-BC4EC5663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D76DC-F64B-4AA8-B8B5-7D454CB63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9CD928-6C76-47B8-8FD1-938AEB1F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23AE15-11C9-4302-84AD-48CDFBE73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0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598DA11-1261-4663-93DF-6A2B25DDF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5B9FF1-4753-4581-861A-815A398CE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2728B0-7F50-44C3-A4BF-AF102F8D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7729CA-8A07-4495-93D8-12885622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045697-58A7-455F-A8DA-87A9760B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02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F23F59-FFF6-4FAD-AF6B-8F8995B9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C31AD-6665-43AE-B1AF-B83B3886B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CC320B-D0A4-435B-85A4-3E24AB287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0079D1-0C57-4F84-9085-641629A52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E72FD3-0981-4F8A-99F4-E450655B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08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583F39-39D7-47C0-BDA0-A8DCFF2D5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EA826D-1235-4D2E-AF97-E16F5CA71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B6B49C-E41E-43D2-BDC7-8397C4713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8275FF-1915-4F23-9571-4B74464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092CE1-0462-41BE-BFE9-013CA72E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5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16D26B-0819-48BB-8A4F-8693816D4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EC386C-62AF-4A44-A157-C54274C17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EF1020-CE7F-4631-A4E0-1D70370F9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2F815C-4779-4667-8350-6059080D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4B5D5D-1652-4158-ABDB-B21FF8AA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CF9108-14E4-433A-AFF8-7FCD2D2B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19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32B96-384B-4B25-A28C-C2DC8E0D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21BBC6-F4A6-468F-BC33-C55324074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2308DD-321B-4862-BB3A-511198F28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C76DC9-8A60-4A8D-809A-3788DD13D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2E2F93-D660-4BFC-9629-58FEEE1B9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668B42E-AB29-422B-9BB6-8E383577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CC63AA8-E9C2-4AD4-B6C7-E8EAA530B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84DFA6-3946-4479-8611-AB09512A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80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BA53D-B2FA-4168-9D31-CC636F11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9F1BE17-2B8A-44A6-BEE2-C9E3B8110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7EBE24-EF88-4486-80EB-C0436EE81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C83275-80E4-4587-902A-A5CBCC97F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20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09ABB8-49B7-4FF2-986F-615DD9E2A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347CF52-8654-4DE7-9071-20C7B5B9E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102D50-1B1A-43D0-9882-14A7B53B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81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BA5A03-540A-453F-AAEE-D2A789E0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23B002-80DC-43AF-AB23-2FFAF4ADE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587EA6-FF28-461D-9CE7-437A7711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A1BCCC-EEE4-4B14-B790-A655E4EB8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1281F5-C9D6-41DA-B867-91E0953B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B83ED6-B52C-48AD-820E-D6981DF0B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91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73E069-3B55-424A-A326-53CDC01D4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4ED52E1-BF5C-4A07-9C18-A20F9E8E5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B401AE-4D4E-4B64-98F1-4FCCC426B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0EE3A0-B4BF-4ECB-9FF8-36504D6A2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11BFB0-10C0-4999-A0AC-7CBE38CB9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DE3613-72E1-4FFC-8B63-7C437471C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45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015ADD-F11A-4103-9BEA-AF73BB75D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D1505B-FD87-42BF-BE1F-22180A221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2A9BB4-9BFB-4C57-9EDE-B32D4BE00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947C0-0951-40EE-AC51-023FFF1B8E53}" type="datetimeFigureOut">
              <a:rPr kumimoji="1" lang="ja-JP" altLang="en-US" smtClean="0"/>
              <a:t>2022/9/5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AA4092-6742-4FAA-A9D0-4BA89068F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C8D3F9-8D7D-481A-9EFE-895C6330E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D037D-2399-45DE-8EA5-DFBCB39CCF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3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, 手紙&#10;&#10;自動的に生成された説明">
            <a:extLst>
              <a:ext uri="{FF2B5EF4-FFF2-40B4-BE49-F238E27FC236}">
                <a16:creationId xmlns:a16="http://schemas.microsoft.com/office/drawing/2014/main" id="{3C5BF3A5-2326-4B3B-ADE6-BD70CFDF0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67" y="765111"/>
            <a:ext cx="3564512" cy="3060440"/>
          </a:xfrm>
          <a:prstGeom prst="rect">
            <a:avLst/>
          </a:prstGeom>
        </p:spPr>
      </p:pic>
      <p:pic>
        <p:nvPicPr>
          <p:cNvPr id="7" name="図 6" descr="ダイアグラム, テキスト&#10;&#10;自動的に生成された説明">
            <a:extLst>
              <a:ext uri="{FF2B5EF4-FFF2-40B4-BE49-F238E27FC236}">
                <a16:creationId xmlns:a16="http://schemas.microsoft.com/office/drawing/2014/main" id="{36B8FFD1-6EEE-4796-A7FD-934FBE9B29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421" y="1436915"/>
            <a:ext cx="3373157" cy="3108036"/>
          </a:xfrm>
          <a:prstGeom prst="rect">
            <a:avLst/>
          </a:prstGeom>
        </p:spPr>
      </p:pic>
      <p:pic>
        <p:nvPicPr>
          <p:cNvPr id="11" name="図 10" descr="テキスト, 手紙&#10;&#10;自動的に生成された説明">
            <a:extLst>
              <a:ext uri="{FF2B5EF4-FFF2-40B4-BE49-F238E27FC236}">
                <a16:creationId xmlns:a16="http://schemas.microsoft.com/office/drawing/2014/main" id="{5593B02F-BB99-43CC-B901-53350142F5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392" y="3072980"/>
            <a:ext cx="3961341" cy="274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88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均</dc:creator>
  <cp:lastModifiedBy>山口　均</cp:lastModifiedBy>
  <cp:revision>2</cp:revision>
  <dcterms:created xsi:type="dcterms:W3CDTF">2022-09-05T01:29:27Z</dcterms:created>
  <dcterms:modified xsi:type="dcterms:W3CDTF">2022-09-05T01:41:25Z</dcterms:modified>
</cp:coreProperties>
</file>